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72" r:id="rId2"/>
    <p:sldId id="287" r:id="rId3"/>
    <p:sldId id="318" r:id="rId4"/>
    <p:sldId id="317" r:id="rId5"/>
    <p:sldId id="288" r:id="rId6"/>
    <p:sldId id="319" r:id="rId7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932" autoAdjust="0"/>
    <p:restoredTop sz="94706" autoAdjust="0"/>
  </p:normalViewPr>
  <p:slideViewPr>
    <p:cSldViewPr>
      <p:cViewPr>
        <p:scale>
          <a:sx n="66" d="100"/>
          <a:sy n="66" d="100"/>
        </p:scale>
        <p:origin x="-2958" y="-15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fld id="{792B3660-64A4-4F2C-982E-AA5AC6241074}" type="datetimeFigureOut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  <a:extLst/>
          </a:lstStyle>
          <a:p>
            <a:pPr>
              <a:defRPr/>
            </a:pPr>
            <a:fld id="{E1A2C947-E2FA-45BD-8996-CCBE1A2C99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pl-PL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pl-PL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pl-PL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504965-013D-4D89-9733-E4FAF2E6858E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6D7BBF-4181-4984-ACA6-7E4BC64297C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05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80D3-9E0C-4E6C-9215-E981A59F3A11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99AB-9FBD-455B-8D6C-A581A617D99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0462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pl-PL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pl-PL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FC667-98DF-4067-A21B-89777A9CF9C2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pl-PL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9EEEA5-5B2F-4A3F-8727-87CB56A320E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10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7056E6FF-B4EE-4E93-ACC8-B98FD7EA68A2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A0653EF0-4A02-44AF-A95E-0CFE79FA372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2096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pl-PL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B7BFF216-9D2E-4FDC-8588-940C87D01432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DB540FD-270A-4805-B82E-8D166498DA3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4196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A23A-97BE-4032-AFF3-9E42924CF7A7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1E87-C532-4629-B906-4C48CD5D4DA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418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45894B-A5D3-483E-81E2-722EC8F77788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37F07D-49DD-4D40-A2F1-9A4510DDC2C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4854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pl-PL" sz="4200" b="0"/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AC90-C825-4EFD-8247-DB57C7E2A8F3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F01D-FF32-4C85-9164-50E6DE9B3C3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530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Zdjęcie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1700"/>
            </a:lvl1pPr>
            <a:lvl2pPr eaLnBrk="1" latinLnBrk="0" hangingPunct="1">
              <a:buFontTx/>
              <a:buNone/>
              <a:defRPr kumimoji="0" lang="pl-PL" sz="1200"/>
            </a:lvl2pPr>
            <a:lvl3pPr eaLnBrk="1" latinLnBrk="0" hangingPunct="1">
              <a:buFontTx/>
              <a:buNone/>
              <a:defRPr kumimoji="0" lang="pl-PL" sz="1000"/>
            </a:lvl3pPr>
            <a:lvl4pPr eaLnBrk="1" latinLnBrk="0" hangingPunct="1">
              <a:buFontTx/>
              <a:buNone/>
              <a:defRPr kumimoji="0" lang="pl-PL" sz="900"/>
            </a:lvl4pPr>
            <a:lvl5pPr eaLnBrk="1" latinLnBrk="0" hangingPunct="1">
              <a:buFontTx/>
              <a:buNone/>
              <a:defRPr kumimoji="0" lang="pl-PL"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pl-PL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963F7B8-DB2A-4524-A4B3-5915E9AA6746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pl-PL" sz="2800"/>
            </a:lvl1pPr>
            <a:extLst/>
          </a:lstStyle>
          <a:p>
            <a:pPr>
              <a:defRPr/>
            </a:pPr>
            <a:fld id="{88D1A4D1-27DF-4F05-8177-B8F1FCC84FE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042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1A29462-CE04-44C6-94F9-7BB3BB32B87E}" type="datetime1">
              <a:rPr/>
              <a:pPr>
                <a:defRPr/>
              </a:pPr>
              <a:t>2015-10-14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B7B65BA-EFE5-44D5-8CCF-B00928F34BB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9" r:id="rId2"/>
    <p:sldLayoutId id="2147483803" r:id="rId3"/>
    <p:sldLayoutId id="2147483804" r:id="rId4"/>
    <p:sldLayoutId id="2147483805" r:id="rId5"/>
    <p:sldLayoutId id="2147483800" r:id="rId6"/>
    <p:sldLayoutId id="2147483806" r:id="rId7"/>
    <p:sldLayoutId id="2147483801" r:id="rId8"/>
    <p:sldLayoutId id="2147483807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-18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pl-PL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l-PL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IMG_7990"/>
          <p:cNvPicPr>
            <a:picLocks noChangeAspect="1" noChangeArrowheads="1"/>
          </p:cNvPicPr>
          <p:nvPr/>
        </p:nvPicPr>
        <p:blipFill>
          <a:blip r:embed="rId2"/>
          <a:srcRect t="5112" b="9579"/>
          <a:stretch>
            <a:fillRect/>
          </a:stretch>
        </p:blipFill>
        <p:spPr bwMode="auto">
          <a:xfrm>
            <a:off x="395288" y="195263"/>
            <a:ext cx="8280400" cy="471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PREZENTACJE Power Point\Jubileusz\Foto - sztandar i sala gimnastyczna\Bez nazwy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338">
            <a:off x="1250621" y="569202"/>
            <a:ext cx="1269826" cy="43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EZENTACJE Power Point\Jubileusz\Foto - sztandar i sala gimnastyczna\P11101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25685" b="28001"/>
          <a:stretch/>
        </p:blipFill>
        <p:spPr bwMode="auto">
          <a:xfrm rot="5400000">
            <a:off x="1925165" y="1618185"/>
            <a:ext cx="5031405" cy="189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REZENTACJE Power Point\Jubileusz\Foto - sztandar i sala gimnastyczna\P1110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17187" r="31156" b="10250"/>
          <a:stretch/>
        </p:blipFill>
        <p:spPr bwMode="auto">
          <a:xfrm>
            <a:off x="2267744" y="187874"/>
            <a:ext cx="4320480" cy="4777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6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REZENTACJE Power Point\Jubileusz\Foto - sztandar i sala gimnastyczna\P11101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5125" r="22812" b="11125"/>
          <a:stretch/>
        </p:blipFill>
        <p:spPr bwMode="auto">
          <a:xfrm>
            <a:off x="2267744" y="123478"/>
            <a:ext cx="4680520" cy="4896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REZENTACJE Power Point\Jubileusz\Foto - sztandar i sala gimnastyczna\P111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082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IMG_7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7654"/>
            <a:ext cx="3550467" cy="20162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2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454545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45454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454545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Pokaz na ekranie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WidescreenPresentation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2008-05-23T14:38:29Z</dcterms:created>
  <dcterms:modified xsi:type="dcterms:W3CDTF">2015-10-14T22:16:02Z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